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8" r:id="rId3"/>
    <p:sldId id="257" r:id="rId4"/>
    <p:sldId id="258" r:id="rId5"/>
    <p:sldId id="267" r:id="rId6"/>
    <p:sldId id="260" r:id="rId7"/>
    <p:sldId id="287" r:id="rId8"/>
    <p:sldId id="263" r:id="rId9"/>
    <p:sldId id="286" r:id="rId10"/>
    <p:sldId id="321" r:id="rId11"/>
    <p:sldId id="322" r:id="rId12"/>
    <p:sldId id="293" r:id="rId13"/>
    <p:sldId id="294" r:id="rId14"/>
    <p:sldId id="275" r:id="rId15"/>
    <p:sldId id="276" r:id="rId16"/>
    <p:sldId id="297" r:id="rId17"/>
    <p:sldId id="264" r:id="rId18"/>
    <p:sldId id="323" r:id="rId19"/>
    <p:sldId id="265" r:id="rId20"/>
    <p:sldId id="266" r:id="rId21"/>
    <p:sldId id="313" r:id="rId22"/>
    <p:sldId id="296" r:id="rId23"/>
    <p:sldId id="262" r:id="rId24"/>
    <p:sldId id="298" r:id="rId25"/>
    <p:sldId id="261" r:id="rId26"/>
    <p:sldId id="295" r:id="rId27"/>
    <p:sldId id="310" r:id="rId28"/>
    <p:sldId id="311" r:id="rId29"/>
    <p:sldId id="312" r:id="rId30"/>
    <p:sldId id="259" r:id="rId31"/>
    <p:sldId id="329" r:id="rId32"/>
    <p:sldId id="277" r:id="rId33"/>
    <p:sldId id="336" r:id="rId34"/>
    <p:sldId id="317" r:id="rId35"/>
    <p:sldId id="320" r:id="rId36"/>
    <p:sldId id="319" r:id="rId37"/>
    <p:sldId id="314" r:id="rId38"/>
    <p:sldId id="268" r:id="rId39"/>
    <p:sldId id="299" r:id="rId40"/>
    <p:sldId id="271" r:id="rId41"/>
    <p:sldId id="274" r:id="rId42"/>
    <p:sldId id="325" r:id="rId43"/>
    <p:sldId id="328" r:id="rId44"/>
    <p:sldId id="273" r:id="rId45"/>
    <p:sldId id="327" r:id="rId46"/>
    <p:sldId id="306" r:id="rId47"/>
    <p:sldId id="326" r:id="rId48"/>
    <p:sldId id="316" r:id="rId49"/>
    <p:sldId id="302" r:id="rId50"/>
    <p:sldId id="324" r:id="rId51"/>
    <p:sldId id="272" r:id="rId52"/>
    <p:sldId id="305" r:id="rId53"/>
    <p:sldId id="307" r:id="rId54"/>
    <p:sldId id="331" r:id="rId55"/>
    <p:sldId id="269" r:id="rId56"/>
    <p:sldId id="270" r:id="rId57"/>
    <p:sldId id="303" r:id="rId58"/>
    <p:sldId id="330" r:id="rId59"/>
    <p:sldId id="292" r:id="rId60"/>
    <p:sldId id="288" r:id="rId61"/>
    <p:sldId id="315" r:id="rId62"/>
    <p:sldId id="278" r:id="rId63"/>
    <p:sldId id="289" r:id="rId64"/>
    <p:sldId id="300" r:id="rId65"/>
    <p:sldId id="301" r:id="rId66"/>
    <p:sldId id="281" r:id="rId67"/>
    <p:sldId id="290" r:id="rId68"/>
    <p:sldId id="285" r:id="rId69"/>
    <p:sldId id="280" r:id="rId70"/>
    <p:sldId id="318" r:id="rId71"/>
    <p:sldId id="309" r:id="rId72"/>
    <p:sldId id="291" r:id="rId73"/>
    <p:sldId id="284" r:id="rId74"/>
    <p:sldId id="279" r:id="rId75"/>
    <p:sldId id="283" r:id="rId76"/>
    <p:sldId id="304" r:id="rId77"/>
    <p:sldId id="308" r:id="rId78"/>
    <p:sldId id="282" r:id="rId79"/>
    <p:sldId id="332" r:id="rId80"/>
    <p:sldId id="335" r:id="rId81"/>
    <p:sldId id="340" r:id="rId82"/>
    <p:sldId id="338" r:id="rId83"/>
    <p:sldId id="343" r:id="rId84"/>
    <p:sldId id="337" r:id="rId85"/>
    <p:sldId id="339" r:id="rId86"/>
    <p:sldId id="334" r:id="rId87"/>
    <p:sldId id="342" r:id="rId88"/>
    <p:sldId id="341" r:id="rId89"/>
    <p:sldId id="333" r:id="rId90"/>
    <p:sldId id="345" r:id="rId91"/>
    <p:sldId id="344" r:id="rId92"/>
    <p:sldId id="346" r:id="rId93"/>
    <p:sldId id="347" r:id="rId94"/>
    <p:sldId id="349" r:id="rId9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33" autoAdjust="0"/>
    <p:restoredTop sz="94660"/>
  </p:normalViewPr>
  <p:slideViewPr>
    <p:cSldViewPr>
      <p:cViewPr varScale="1">
        <p:scale>
          <a:sx n="103" d="100"/>
          <a:sy n="103" d="100"/>
        </p:scale>
        <p:origin x="-102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BDB-A1C7-40A9-9B09-05AE2715E204}" type="datetimeFigureOut">
              <a:rPr lang="fr-FR" smtClean="0"/>
              <a:pPr/>
              <a:t>03/10/2017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03DC-5D3C-4EBF-B1C5-D35186556E4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BDB-A1C7-40A9-9B09-05AE2715E204}" type="datetimeFigureOut">
              <a:rPr lang="fr-FR" smtClean="0"/>
              <a:pPr/>
              <a:t>03/10/2017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03DC-5D3C-4EBF-B1C5-D35186556E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BDB-A1C7-40A9-9B09-05AE2715E204}" type="datetimeFigureOut">
              <a:rPr lang="fr-FR" smtClean="0"/>
              <a:pPr/>
              <a:t>03/10/2017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03DC-5D3C-4EBF-B1C5-D35186556E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BDB-A1C7-40A9-9B09-05AE2715E204}" type="datetimeFigureOut">
              <a:rPr lang="fr-FR" smtClean="0"/>
              <a:pPr/>
              <a:t>03/10/2017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03DC-5D3C-4EBF-B1C5-D35186556E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BDB-A1C7-40A9-9B09-05AE2715E204}" type="datetimeFigureOut">
              <a:rPr lang="fr-FR" smtClean="0"/>
              <a:pPr/>
              <a:t>03/10/2017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E6003DC-5D3C-4EBF-B1C5-D35186556E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BDB-A1C7-40A9-9B09-05AE2715E204}" type="datetimeFigureOut">
              <a:rPr lang="fr-FR" smtClean="0"/>
              <a:pPr/>
              <a:t>03/10/2017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03DC-5D3C-4EBF-B1C5-D35186556E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BDB-A1C7-40A9-9B09-05AE2715E204}" type="datetimeFigureOut">
              <a:rPr lang="fr-FR" smtClean="0"/>
              <a:pPr/>
              <a:t>03/10/2017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03DC-5D3C-4EBF-B1C5-D35186556E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BDB-A1C7-40A9-9B09-05AE2715E204}" type="datetimeFigureOut">
              <a:rPr lang="fr-FR" smtClean="0"/>
              <a:pPr/>
              <a:t>03/10/2017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03DC-5D3C-4EBF-B1C5-D35186556E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BDB-A1C7-40A9-9B09-05AE2715E204}" type="datetimeFigureOut">
              <a:rPr lang="fr-FR" smtClean="0"/>
              <a:pPr/>
              <a:t>03/10/2017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03DC-5D3C-4EBF-B1C5-D35186556E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BDB-A1C7-40A9-9B09-05AE2715E204}" type="datetimeFigureOut">
              <a:rPr lang="fr-FR" smtClean="0"/>
              <a:pPr/>
              <a:t>03/10/2017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03DC-5D3C-4EBF-B1C5-D35186556E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BEBDB-A1C7-40A9-9B09-05AE2715E204}" type="datetimeFigureOut">
              <a:rPr lang="fr-FR" smtClean="0"/>
              <a:pPr/>
              <a:t>03/10/2017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003DC-5D3C-4EBF-B1C5-D35186556E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2CBEBDB-A1C7-40A9-9B09-05AE2715E204}" type="datetimeFigureOut">
              <a:rPr lang="fr-FR" smtClean="0"/>
              <a:pPr/>
              <a:t>03/10/2017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E6003DC-5D3C-4EBF-B1C5-D35186556E4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gif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gif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gif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Petite bibliothèque idéale…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Au collège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Honoré de Balzac (1799-1850)</a:t>
            </a:r>
            <a:endParaRPr lang="fr-FR" dirty="0"/>
          </a:p>
        </p:txBody>
      </p:sp>
      <p:pic>
        <p:nvPicPr>
          <p:cNvPr id="5" name="Espace réservé du contenu 4" descr="Honoré_de_Balzac_(1842)_Detail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027454"/>
            <a:ext cx="4038600" cy="3671455"/>
          </a:xfrm>
        </p:spPr>
      </p:pic>
      <p:pic>
        <p:nvPicPr>
          <p:cNvPr id="6" name="Espace réservé du contenu 5" descr="9782070411184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6133" y="1600200"/>
            <a:ext cx="27427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Honoré de Balzac (1799-1850)</a:t>
            </a:r>
            <a:endParaRPr lang="fr-FR" dirty="0"/>
          </a:p>
        </p:txBody>
      </p:sp>
      <p:pic>
        <p:nvPicPr>
          <p:cNvPr id="5" name="Espace réservé du contenu 4" descr="9782012814684FS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8620" y="1600200"/>
            <a:ext cx="3095759" cy="4525963"/>
          </a:xfrm>
        </p:spPr>
      </p:pic>
      <p:pic>
        <p:nvPicPr>
          <p:cNvPr id="6" name="Espace réservé du contenu 5" descr="9782070338283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6133" y="1600200"/>
            <a:ext cx="27427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Alexandre Dumas (1802-1870)</a:t>
            </a:r>
            <a:endParaRPr lang="fr-FR" dirty="0"/>
          </a:p>
        </p:txBody>
      </p:sp>
      <p:pic>
        <p:nvPicPr>
          <p:cNvPr id="5" name="Espace réservé du contenu 4" descr="800px-Alexander_Dumas_père_par_Nadar_-_Google_Art_Project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8867" y="1600200"/>
            <a:ext cx="3435266" cy="4525963"/>
          </a:xfrm>
        </p:spPr>
      </p:pic>
      <p:pic>
        <p:nvPicPr>
          <p:cNvPr id="6" name="Espace réservé du contenu 5" descr="9782013971287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96991" y="1600200"/>
            <a:ext cx="314101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Alexandre Dumas (1802-1870)</a:t>
            </a:r>
            <a:endParaRPr lang="fr-FR" dirty="0"/>
          </a:p>
        </p:txBody>
      </p:sp>
      <p:pic>
        <p:nvPicPr>
          <p:cNvPr id="5" name="Espace réservé du contenu 4" descr="9782013230643FS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5257" y="1600200"/>
            <a:ext cx="3222486" cy="4525963"/>
          </a:xfrm>
        </p:spPr>
      </p:pic>
      <p:pic>
        <p:nvPicPr>
          <p:cNvPr id="6" name="Espace réservé du contenu 5" descr="9782070404780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6133" y="1600200"/>
            <a:ext cx="27427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Victor Hugo (1802-1885)</a:t>
            </a:r>
            <a:endParaRPr lang="fr-FR" dirty="0"/>
          </a:p>
        </p:txBody>
      </p:sp>
      <p:pic>
        <p:nvPicPr>
          <p:cNvPr id="5" name="Espace réservé du contenu 4" descr="Victor_Hugo_00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5010" y="1600200"/>
            <a:ext cx="3402980" cy="4525963"/>
          </a:xfrm>
        </p:spPr>
      </p:pic>
      <p:pic>
        <p:nvPicPr>
          <p:cNvPr id="6" name="Espace réservé du contenu 5" descr="9782081285804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83413" y="1600200"/>
            <a:ext cx="316817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Victor Hugo (1802-1885)</a:t>
            </a:r>
            <a:endParaRPr lang="fr-FR" dirty="0"/>
          </a:p>
        </p:txBody>
      </p:sp>
      <p:pic>
        <p:nvPicPr>
          <p:cNvPr id="5" name="Espace réservé du contenu 4" descr="les miser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7887" y="1600200"/>
            <a:ext cx="3177226" cy="4525963"/>
          </a:xfrm>
        </p:spPr>
      </p:pic>
      <p:pic>
        <p:nvPicPr>
          <p:cNvPr id="6" name="Espace réservé du contenu 5" descr="9782253009689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51302" y="1600200"/>
            <a:ext cx="303239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Victor Hugo (1802-1885)</a:t>
            </a:r>
            <a:endParaRPr lang="fr-FR" dirty="0"/>
          </a:p>
        </p:txBody>
      </p:sp>
      <p:pic>
        <p:nvPicPr>
          <p:cNvPr id="5" name="Espace réservé du contenu 4" descr="djc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9659" y="1600200"/>
            <a:ext cx="2733682" cy="4525963"/>
          </a:xfrm>
        </p:spPr>
      </p:pic>
      <p:pic>
        <p:nvPicPr>
          <p:cNvPr id="6" name="Espace réservé du contenu 5" descr="9782266199872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1607" y="1600200"/>
            <a:ext cx="27517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Prosper Mérimée (1803-1870)</a:t>
            </a:r>
            <a:endParaRPr lang="fr-FR" dirty="0"/>
          </a:p>
        </p:txBody>
      </p:sp>
      <p:pic>
        <p:nvPicPr>
          <p:cNvPr id="5" name="Espace réservé du contenu 4" descr="9782081308176FS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1465" y="1600200"/>
            <a:ext cx="3150070" cy="4525963"/>
          </a:xfrm>
        </p:spPr>
      </p:pic>
      <p:pic>
        <p:nvPicPr>
          <p:cNvPr id="6" name="Espace réservé du contenu 5" descr="Prosper_Mérimée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24450" y="1767681"/>
            <a:ext cx="3086100" cy="4191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Théophile Gautier (1811-1872)</a:t>
            </a:r>
            <a:endParaRPr lang="fr-FR" dirty="0"/>
          </a:p>
        </p:txBody>
      </p:sp>
      <p:pic>
        <p:nvPicPr>
          <p:cNvPr id="5" name="Espace réservé du contenu 4" descr="Théophile_Gautier_vers_1855_par_Nadar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1471" y="2483744"/>
            <a:ext cx="2090057" cy="2758875"/>
          </a:xfrm>
        </p:spPr>
      </p:pic>
      <p:pic>
        <p:nvPicPr>
          <p:cNvPr id="6" name="Espace réservé du contenu 5" descr="9782070664795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96991" y="1600200"/>
            <a:ext cx="314101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Jules Verne (1828-1905)</a:t>
            </a:r>
            <a:endParaRPr lang="fr-FR" dirty="0"/>
          </a:p>
        </p:txBody>
      </p:sp>
      <p:pic>
        <p:nvPicPr>
          <p:cNvPr id="5" name="Espace réservé du contenu 4" descr="Félix_Nadar_1820-1910_portraits_Jules_Vern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7193" y="1600200"/>
            <a:ext cx="3238614" cy="4525963"/>
          </a:xfrm>
        </p:spPr>
      </p:pic>
      <p:pic>
        <p:nvPicPr>
          <p:cNvPr id="6" name="Espace réservé du contenu 5" descr="9782081214170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87939" y="1600200"/>
            <a:ext cx="315912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« Je ne sais pas quoi lire! »</a:t>
            </a:r>
            <a:endParaRPr lang="fr-FR" dirty="0"/>
          </a:p>
        </p:txBody>
      </p:sp>
      <p:pic>
        <p:nvPicPr>
          <p:cNvPr id="4" name="Espace réservé du contenu 3" descr="arton89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562" y="2811462"/>
            <a:ext cx="6238875" cy="228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Jules Verne (2)</a:t>
            </a:r>
            <a:endParaRPr lang="fr-FR" dirty="0"/>
          </a:p>
        </p:txBody>
      </p:sp>
      <p:pic>
        <p:nvPicPr>
          <p:cNvPr id="5" name="Espace réservé du contenu 4" descr="9782013226608FS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0731" y="1600200"/>
            <a:ext cx="3231538" cy="4525963"/>
          </a:xfrm>
        </p:spPr>
      </p:pic>
      <p:pic>
        <p:nvPicPr>
          <p:cNvPr id="6" name="Espace réservé du contenu 5" descr="9782010015755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8887" y="1600200"/>
            <a:ext cx="317722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Hector Malot (1830-1907)</a:t>
            </a:r>
            <a:endParaRPr lang="fr-FR" dirty="0"/>
          </a:p>
        </p:txBody>
      </p:sp>
      <p:pic>
        <p:nvPicPr>
          <p:cNvPr id="5" name="Espace réservé du contenu 4" descr="800px-Hector_Malot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2190" y="1600200"/>
            <a:ext cx="3288620" cy="4525963"/>
          </a:xfrm>
        </p:spPr>
      </p:pic>
      <p:pic>
        <p:nvPicPr>
          <p:cNvPr id="6" name="Espace réservé du contenu 5" descr="hm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15000" y="2510631"/>
            <a:ext cx="1905000" cy="2705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Alphonse Daudet (1840-1897)</a:t>
            </a:r>
            <a:endParaRPr lang="fr-FR" dirty="0"/>
          </a:p>
        </p:txBody>
      </p:sp>
      <p:pic>
        <p:nvPicPr>
          <p:cNvPr id="7" name="Espace réservé du contenu 6" descr="588px-Alphonse_Daudet_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806105"/>
            <a:ext cx="4038600" cy="4114152"/>
          </a:xfrm>
        </p:spPr>
      </p:pic>
      <p:pic>
        <p:nvPicPr>
          <p:cNvPr id="8" name="Espace réservé du contenu 7" descr="9782266156288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05185" y="1600200"/>
            <a:ext cx="272463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Emile Zola </a:t>
            </a:r>
            <a:r>
              <a:rPr lang="fr-FR" dirty="0" smtClean="0"/>
              <a:t>(1840-1902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5" name="Espace réservé du contenu 4" descr="9782070409303FS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04962" y="2420144"/>
            <a:ext cx="1743075" cy="2886075"/>
          </a:xfrm>
        </p:spPr>
      </p:pic>
      <p:pic>
        <p:nvPicPr>
          <p:cNvPr id="6" name="Espace réservé du contenu 5" descr="433px-ZOLA_1902B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31655" y="1600200"/>
            <a:ext cx="327168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Emile Zola (1840-1902)</a:t>
            </a:r>
            <a:endParaRPr lang="fr-FR" dirty="0"/>
          </a:p>
        </p:txBody>
      </p:sp>
      <p:pic>
        <p:nvPicPr>
          <p:cNvPr id="5" name="Espace réservé du contenu 4" descr="zol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2289" y="1600200"/>
            <a:ext cx="2688422" cy="4525963"/>
          </a:xfrm>
        </p:spPr>
      </p:pic>
      <p:pic>
        <p:nvPicPr>
          <p:cNvPr id="6" name="Espace réservé du contenu 5" descr="9782253003670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73503" y="1600200"/>
            <a:ext cx="278799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Guy de Maupassant (1850-1893)</a:t>
            </a:r>
            <a:endParaRPr lang="fr-FR" dirty="0"/>
          </a:p>
        </p:txBody>
      </p:sp>
      <p:pic>
        <p:nvPicPr>
          <p:cNvPr id="5" name="Espace réservé du contenu 4" descr="9782080713117FS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4487" y="2420144"/>
            <a:ext cx="1724025" cy="2886075"/>
          </a:xfrm>
        </p:spPr>
      </p:pic>
      <p:pic>
        <p:nvPicPr>
          <p:cNvPr id="6" name="Espace réservé du contenu 5" descr="800px-Maupassant_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48300" y="2191353"/>
            <a:ext cx="2438400" cy="33436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Guy de Maupassant (1850-1893)</a:t>
            </a:r>
            <a:endParaRPr lang="fr-FR" dirty="0"/>
          </a:p>
        </p:txBody>
      </p:sp>
      <p:pic>
        <p:nvPicPr>
          <p:cNvPr id="7" name="Espace réservé du contenu 6" descr="le-horla-52532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1550" y="1600994"/>
            <a:ext cx="3009900" cy="4524375"/>
          </a:xfrm>
        </p:spPr>
      </p:pic>
      <p:pic>
        <p:nvPicPr>
          <p:cNvPr id="9" name="Espace réservé du contenu 8" descr="ba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09711" y="1600200"/>
            <a:ext cx="271557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Maurice Leblanc (1864-1941)</a:t>
            </a:r>
            <a:endParaRPr lang="fr-FR" dirty="0"/>
          </a:p>
        </p:txBody>
      </p:sp>
      <p:pic>
        <p:nvPicPr>
          <p:cNvPr id="5" name="Espace réservé du contenu 4" descr="Maurice-leblanc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5852" y="2154600"/>
            <a:ext cx="2286016" cy="3280435"/>
          </a:xfrm>
        </p:spPr>
      </p:pic>
      <p:pic>
        <p:nvPicPr>
          <p:cNvPr id="6" name="Espace réservé du contenu 5" descr="9782012202313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8887" y="1600200"/>
            <a:ext cx="317722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Gaston Leroux (1868-1927)</a:t>
            </a:r>
            <a:endParaRPr lang="fr-FR" dirty="0"/>
          </a:p>
        </p:txBody>
      </p:sp>
      <p:pic>
        <p:nvPicPr>
          <p:cNvPr id="5" name="Espace réservé du contenu 4" descr="G._LEROU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8677" y="1600200"/>
            <a:ext cx="3155645" cy="4525963"/>
          </a:xfrm>
        </p:spPr>
      </p:pic>
      <p:pic>
        <p:nvPicPr>
          <p:cNvPr id="6" name="Espace réservé du contenu 5" descr="9782010023576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8887" y="1600200"/>
            <a:ext cx="317722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Gaston Leroux (1868-1927)</a:t>
            </a:r>
            <a:endParaRPr lang="fr-FR" dirty="0"/>
          </a:p>
        </p:txBody>
      </p:sp>
      <p:pic>
        <p:nvPicPr>
          <p:cNvPr id="5" name="Espace réservé du contenu 4" descr="fa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6295" y="1600200"/>
            <a:ext cx="2860409" cy="4525963"/>
          </a:xfrm>
        </p:spPr>
      </p:pic>
      <p:pic>
        <p:nvPicPr>
          <p:cNvPr id="6" name="Espace réservé du contenu 5" descr="fo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52160" y="1600200"/>
            <a:ext cx="343068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roits_du_lecteur_de_pennac-767x1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357166"/>
            <a:ext cx="4568665" cy="6099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Antoine </a:t>
            </a:r>
            <a:r>
              <a:rPr lang="fr-FR" dirty="0" smtClean="0"/>
              <a:t>de </a:t>
            </a:r>
            <a:r>
              <a:rPr lang="fr-FR" dirty="0" smtClean="0"/>
              <a:t>Saint-Exupéry (1900-1944)</a:t>
            </a:r>
            <a:endParaRPr lang="fr-FR" dirty="0"/>
          </a:p>
        </p:txBody>
      </p:sp>
      <p:pic>
        <p:nvPicPr>
          <p:cNvPr id="4" name="Espace réservé du contenu 3" descr="9782070612758FS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0" y="2496344"/>
            <a:ext cx="1905000" cy="2733675"/>
          </a:xfrm>
        </p:spPr>
      </p:pic>
      <p:pic>
        <p:nvPicPr>
          <p:cNvPr id="6" name="Espace réservé du contenu 5" descr="AVT_Antoine-de-Saint-Exupery_4206.jpe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16884" y="1600200"/>
            <a:ext cx="370123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Pierre Boulle (1912-1994)</a:t>
            </a:r>
            <a:endParaRPr lang="fr-FR" dirty="0"/>
          </a:p>
        </p:txBody>
      </p:sp>
      <p:pic>
        <p:nvPicPr>
          <p:cNvPr id="5" name="Espace réservé du contenu 4" descr="1024px-Boulle_Cansado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370398"/>
            <a:ext cx="4038600" cy="2985567"/>
          </a:xfrm>
        </p:spPr>
      </p:pic>
      <p:pic>
        <p:nvPicPr>
          <p:cNvPr id="6" name="Espace réservé du contenu 5" descr="9782266283021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91200" y="2420144"/>
            <a:ext cx="1752600" cy="2886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Michel Tournier (1924-2016)</a:t>
            </a:r>
            <a:endParaRPr lang="fr-FR" dirty="0"/>
          </a:p>
        </p:txBody>
      </p:sp>
      <p:pic>
        <p:nvPicPr>
          <p:cNvPr id="5" name="Espace réservé du contenu 4" descr="9782070650644FS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5991" y="1600200"/>
            <a:ext cx="3141018" cy="4525963"/>
          </a:xfrm>
        </p:spPr>
      </p:pic>
      <p:pic>
        <p:nvPicPr>
          <p:cNvPr id="6" name="Espace réservé du contenu 5" descr="800px-Michel_Tournier_head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7239" y="1702414"/>
            <a:ext cx="3180522" cy="43215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Joseph </a:t>
            </a:r>
            <a:r>
              <a:rPr lang="fr-FR" dirty="0" err="1" smtClean="0"/>
              <a:t>Joffo</a:t>
            </a:r>
            <a:r>
              <a:rPr lang="fr-FR" dirty="0" smtClean="0"/>
              <a:t> (1931-)</a:t>
            </a:r>
            <a:endParaRPr lang="fr-FR" dirty="0"/>
          </a:p>
        </p:txBody>
      </p:sp>
      <p:pic>
        <p:nvPicPr>
          <p:cNvPr id="5" name="Espace réservé du contenu 4" descr="800px-Joseph_Joffo_IMG_247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6" name="Espace réservé du contenu 5" descr="9782253029496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68977" y="1600200"/>
            <a:ext cx="27970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Sébastien </a:t>
            </a:r>
            <a:r>
              <a:rPr lang="fr-FR" dirty="0" err="1" smtClean="0"/>
              <a:t>Japrisot</a:t>
            </a:r>
            <a:r>
              <a:rPr lang="fr-FR" dirty="0" smtClean="0"/>
              <a:t> (1931-2003)</a:t>
            </a:r>
            <a:endParaRPr lang="fr-FR" dirty="0"/>
          </a:p>
        </p:txBody>
      </p:sp>
      <p:pic>
        <p:nvPicPr>
          <p:cNvPr id="5" name="Espace réservé du contenu 4" descr="1003976-Sébastien_Japrisot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506885"/>
            <a:ext cx="4038600" cy="2712593"/>
          </a:xfrm>
        </p:spPr>
      </p:pic>
      <p:pic>
        <p:nvPicPr>
          <p:cNvPr id="6" name="Espace réservé du contenu 5" descr="9782070387366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00659" y="1600200"/>
            <a:ext cx="273368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Daniel Pennac (1944-)</a:t>
            </a:r>
            <a:endParaRPr lang="fr-FR" dirty="0"/>
          </a:p>
        </p:txBody>
      </p:sp>
      <p:pic>
        <p:nvPicPr>
          <p:cNvPr id="5" name="Espace réservé du contenu 4" descr="800px-Daniel_Pennac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7845" y="1600200"/>
            <a:ext cx="3017309" cy="4525963"/>
          </a:xfrm>
        </p:spPr>
      </p:pic>
      <p:pic>
        <p:nvPicPr>
          <p:cNvPr id="6" name="Espace réservé du contenu 5" descr="9782072446856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6133" y="1600200"/>
            <a:ext cx="27427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Philippe </a:t>
            </a:r>
            <a:r>
              <a:rPr lang="fr-FR" dirty="0" err="1" smtClean="0"/>
              <a:t>Grimberg</a:t>
            </a:r>
            <a:r>
              <a:rPr lang="fr-FR" dirty="0" smtClean="0"/>
              <a:t> (1948-)</a:t>
            </a:r>
            <a:endParaRPr lang="fr-FR" dirty="0"/>
          </a:p>
        </p:txBody>
      </p:sp>
      <p:pic>
        <p:nvPicPr>
          <p:cNvPr id="5" name="Espace réservé du contenu 4" descr="800px-Paris_-_Salon_du_livre_2012_-_Philippe_Grimbert_-_00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7845" y="1600200"/>
            <a:ext cx="3017309" cy="4525963"/>
          </a:xfrm>
        </p:spPr>
      </p:pic>
      <p:pic>
        <p:nvPicPr>
          <p:cNvPr id="6" name="Espace réservé du contenu 5" descr="9782253117186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68977" y="1600200"/>
            <a:ext cx="27970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Pierre Lemaître (1951-)</a:t>
            </a:r>
            <a:endParaRPr lang="fr-FR" dirty="0"/>
          </a:p>
        </p:txBody>
      </p:sp>
      <p:pic>
        <p:nvPicPr>
          <p:cNvPr id="5" name="Espace réservé du contenu 4" descr="9782253194613FS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7977" y="1600200"/>
            <a:ext cx="2797045" cy="4525963"/>
          </a:xfrm>
        </p:spPr>
      </p:pic>
      <p:pic>
        <p:nvPicPr>
          <p:cNvPr id="6" name="Espace réservé du contenu 5" descr="Pl.pers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86350" y="2091531"/>
            <a:ext cx="3162300" cy="3543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littérature étrangère</a:t>
            </a:r>
            <a:endParaRPr lang="fr-FR" dirty="0"/>
          </a:p>
        </p:txBody>
      </p:sp>
      <p:pic>
        <p:nvPicPr>
          <p:cNvPr id="4" name="Espace réservé du contenu 3" descr="240_F_72630990_mEBbTiacl5psV2mVpJDt0SPlehqKnkJ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7750" y="2430462"/>
            <a:ext cx="4508500" cy="304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Homère (</a:t>
            </a:r>
            <a:r>
              <a:rPr lang="fr-FR" cap="small" dirty="0" err="1" smtClean="0"/>
              <a:t>viii</a:t>
            </a:r>
            <a:r>
              <a:rPr lang="fr-FR" baseline="30000" dirty="0" err="1" smtClean="0"/>
              <a:t>e</a:t>
            </a:r>
            <a:r>
              <a:rPr lang="fr-FR" dirty="0" smtClean="0"/>
              <a:t> siècle av. J.-C</a:t>
            </a:r>
            <a:r>
              <a:rPr lang="fr-FR" dirty="0" smtClean="0"/>
              <a:t>.)</a:t>
            </a:r>
            <a:endParaRPr lang="fr-FR" dirty="0"/>
          </a:p>
        </p:txBody>
      </p:sp>
      <p:pic>
        <p:nvPicPr>
          <p:cNvPr id="6" name="Espace réservé du contenu 5" descr="800px-Homeros_MFA_Munich_27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6445" y="1600200"/>
            <a:ext cx="3040109" cy="4525963"/>
          </a:xfrm>
        </p:spPr>
      </p:pic>
      <p:pic>
        <p:nvPicPr>
          <p:cNvPr id="7" name="Espace réservé du contenu 6" descr="9782070627707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96991" y="1600200"/>
            <a:ext cx="314101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classiques de la littérature française</a:t>
            </a:r>
            <a:endParaRPr lang="fr-FR" dirty="0"/>
          </a:p>
        </p:txBody>
      </p:sp>
      <p:pic>
        <p:nvPicPr>
          <p:cNvPr id="4" name="Espace réservé du contenu 3" descr="Mosaïque_portraits_-_littérature_française_19e_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9337" y="1701800"/>
            <a:ext cx="4505325" cy="4505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textes fondateurs</a:t>
            </a:r>
            <a:endParaRPr lang="fr-FR" dirty="0"/>
          </a:p>
        </p:txBody>
      </p:sp>
      <p:pic>
        <p:nvPicPr>
          <p:cNvPr id="4" name="Espace réservé du contenu 3" descr="9782081314856FS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500" y="2592387"/>
            <a:ext cx="1905000" cy="2724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Frères Grimm</a:t>
            </a:r>
            <a:endParaRPr lang="fr-FR" dirty="0"/>
          </a:p>
        </p:txBody>
      </p:sp>
      <p:pic>
        <p:nvPicPr>
          <p:cNvPr id="7" name="Espace réservé du contenu 6" descr="Grim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8248" y="1600200"/>
            <a:ext cx="3976503" cy="4525963"/>
          </a:xfrm>
        </p:spPr>
      </p:pic>
      <p:pic>
        <p:nvPicPr>
          <p:cNvPr id="8" name="Espace réservé du contenu 7" descr="crp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96991" y="1600200"/>
            <a:ext cx="314101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James </a:t>
            </a:r>
            <a:r>
              <a:rPr lang="fr-FR" dirty="0" err="1" smtClean="0"/>
              <a:t>Fenimore</a:t>
            </a:r>
            <a:r>
              <a:rPr lang="fr-FR" dirty="0" smtClean="0"/>
              <a:t> Cooper (1789-1851)</a:t>
            </a:r>
            <a:endParaRPr lang="fr-FR" dirty="0"/>
          </a:p>
        </p:txBody>
      </p:sp>
      <p:pic>
        <p:nvPicPr>
          <p:cNvPr id="5" name="Espace réservé du contenu 4" descr="James_Fenimore_Cooper_by_Jarvi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8041" y="1600200"/>
            <a:ext cx="3736918" cy="4525963"/>
          </a:xfrm>
        </p:spPr>
      </p:pic>
      <p:pic>
        <p:nvPicPr>
          <p:cNvPr id="6" name="Espace réservé du contenu 5" descr="9782070631971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96991" y="1600200"/>
            <a:ext cx="314101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Mary </a:t>
            </a:r>
            <a:r>
              <a:rPr lang="fr-FR" dirty="0" err="1" smtClean="0"/>
              <a:t>Schelley</a:t>
            </a:r>
            <a:r>
              <a:rPr lang="fr-FR" dirty="0" smtClean="0"/>
              <a:t> (1797-1851)</a:t>
            </a:r>
            <a:endParaRPr lang="fr-FR" dirty="0"/>
          </a:p>
        </p:txBody>
      </p:sp>
      <p:pic>
        <p:nvPicPr>
          <p:cNvPr id="5" name="Espace réservé du contenu 4" descr="MaryShelle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63944" y="1600200"/>
            <a:ext cx="3225112" cy="4525963"/>
          </a:xfrm>
        </p:spPr>
      </p:pic>
      <p:pic>
        <p:nvPicPr>
          <p:cNvPr id="6" name="Espace réservé du contenu 5" descr="9782081395039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83413" y="1600200"/>
            <a:ext cx="316817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Hans Christian Andersen (1805-1875)</a:t>
            </a:r>
            <a:endParaRPr lang="fr-FR" dirty="0"/>
          </a:p>
        </p:txBody>
      </p:sp>
      <p:pic>
        <p:nvPicPr>
          <p:cNvPr id="7" name="Espace réservé du contenu 6" descr="800px-HCA_by_Thora_Hallager_186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2577" y="1600200"/>
            <a:ext cx="2967845" cy="4525963"/>
          </a:xfrm>
        </p:spPr>
      </p:pic>
      <p:pic>
        <p:nvPicPr>
          <p:cNvPr id="8" name="Espace réservé du contenu 7" descr="9782081331570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83413" y="1600200"/>
            <a:ext cx="316817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Edgar Allan Poe (1809-1849)</a:t>
            </a:r>
            <a:endParaRPr lang="fr-FR" dirty="0"/>
          </a:p>
        </p:txBody>
      </p:sp>
      <p:pic>
        <p:nvPicPr>
          <p:cNvPr id="5" name="Espace réservé du contenu 4" descr="Edgar_Allan_Poe_1848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3806" y="1600200"/>
            <a:ext cx="3765387" cy="4525963"/>
          </a:xfrm>
        </p:spPr>
      </p:pic>
      <p:pic>
        <p:nvPicPr>
          <p:cNvPr id="6" name="Espace réservé du contenu 5" descr="9782081238053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27815" y="1600200"/>
            <a:ext cx="267937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Charles Dickens (1812-1870)</a:t>
            </a:r>
            <a:endParaRPr lang="fr-FR" dirty="0"/>
          </a:p>
        </p:txBody>
      </p:sp>
      <p:pic>
        <p:nvPicPr>
          <p:cNvPr id="5" name="Espace réservé du contenu 4" descr="Dickens_Gurney_head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9162" y="1600200"/>
            <a:ext cx="3094676" cy="4525963"/>
          </a:xfrm>
        </p:spPr>
      </p:pic>
      <p:pic>
        <p:nvPicPr>
          <p:cNvPr id="6" name="Espace réservé du contenu 5" descr="9782010009150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8887" y="1600200"/>
            <a:ext cx="317722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Herman Melville (1819-1891)</a:t>
            </a:r>
            <a:endParaRPr lang="fr-FR" dirty="0"/>
          </a:p>
        </p:txBody>
      </p:sp>
      <p:pic>
        <p:nvPicPr>
          <p:cNvPr id="5" name="Espace réservé du contenu 4" descr="Herman_Melvill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7845" y="1600200"/>
            <a:ext cx="3017309" cy="4525963"/>
          </a:xfrm>
        </p:spPr>
      </p:pic>
      <p:pic>
        <p:nvPicPr>
          <p:cNvPr id="6" name="Espace réservé du contenu 5" descr="9782752909121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87510" y="1600200"/>
            <a:ext cx="295998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Lewis </a:t>
            </a:r>
            <a:r>
              <a:rPr lang="fr-FR" dirty="0" err="1" smtClean="0"/>
              <a:t>Caroll</a:t>
            </a:r>
            <a:r>
              <a:rPr lang="fr-FR" dirty="0" smtClean="0"/>
              <a:t> (1832-1898)</a:t>
            </a:r>
            <a:endParaRPr lang="fr-FR" dirty="0"/>
          </a:p>
        </p:txBody>
      </p:sp>
      <p:pic>
        <p:nvPicPr>
          <p:cNvPr id="5" name="Espace réservé du contenu 4" descr="LewisCarrollSelfPhoto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5479" y="1600200"/>
            <a:ext cx="3042041" cy="4525963"/>
          </a:xfrm>
        </p:spPr>
      </p:pic>
      <p:pic>
        <p:nvPicPr>
          <p:cNvPr id="6" name="Espace réservé du contenu 5" descr="9782035868084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96991" y="1600200"/>
            <a:ext cx="314101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Mark Twain (1835-1910)</a:t>
            </a:r>
            <a:endParaRPr lang="fr-FR" dirty="0"/>
          </a:p>
        </p:txBody>
      </p:sp>
      <p:pic>
        <p:nvPicPr>
          <p:cNvPr id="5" name="Espace réservé du contenu 4" descr="Mark_Twain_Sarony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4414" y="2116768"/>
            <a:ext cx="2445480" cy="3383933"/>
          </a:xfrm>
        </p:spPr>
      </p:pic>
      <p:pic>
        <p:nvPicPr>
          <p:cNvPr id="6" name="Espace réservé du contenu 5" descr="9782012202344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8887" y="1600200"/>
            <a:ext cx="317722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Chrétien de Troyes (1130-1190?)</a:t>
            </a:r>
            <a:endParaRPr lang="fr-FR" dirty="0"/>
          </a:p>
        </p:txBody>
      </p:sp>
      <p:pic>
        <p:nvPicPr>
          <p:cNvPr id="6" name="Espace réservé du contenu 5" descr="Chrétien_de_Troye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5264" y="1600200"/>
            <a:ext cx="3502471" cy="4525963"/>
          </a:xfrm>
        </p:spPr>
      </p:pic>
      <p:pic>
        <p:nvPicPr>
          <p:cNvPr id="7" name="Espace réservé du contenu 6" descr="cdt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15000" y="2501106"/>
            <a:ext cx="1905000" cy="2724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Mark Twain (1835-1910)</a:t>
            </a:r>
            <a:endParaRPr lang="fr-FR" dirty="0"/>
          </a:p>
        </p:txBody>
      </p:sp>
      <p:pic>
        <p:nvPicPr>
          <p:cNvPr id="5" name="Espace réservé du contenu 4" descr="9782013232166FS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9783" y="1600200"/>
            <a:ext cx="3213434" cy="4525963"/>
          </a:xfrm>
        </p:spPr>
      </p:pic>
      <p:pic>
        <p:nvPicPr>
          <p:cNvPr id="6" name="Espace réservé du contenu 5" descr="9782075079495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69835" y="1600200"/>
            <a:ext cx="319533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Robert Louis Stevenson (1850-1894)</a:t>
            </a:r>
            <a:endParaRPr lang="fr-FR" dirty="0"/>
          </a:p>
        </p:txBody>
      </p:sp>
      <p:pic>
        <p:nvPicPr>
          <p:cNvPr id="6" name="Espace réservé du contenu 5" descr="Robert_Louis_Stevenson_Knox_Serie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2224" y="1600200"/>
            <a:ext cx="3028551" cy="4525963"/>
          </a:xfrm>
        </p:spPr>
      </p:pic>
      <p:pic>
        <p:nvPicPr>
          <p:cNvPr id="7" name="Espace réservé du contenu 6" descr="9782081289826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8887" y="1600200"/>
            <a:ext cx="317722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Arthur Conan Doyle (1859-1930)</a:t>
            </a:r>
            <a:endParaRPr lang="fr-FR" dirty="0"/>
          </a:p>
        </p:txBody>
      </p:sp>
      <p:pic>
        <p:nvPicPr>
          <p:cNvPr id="6" name="Espace réservé du contenu 5" descr="Conan_doyl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7300" y="1918557"/>
            <a:ext cx="2438400" cy="3889248"/>
          </a:xfrm>
        </p:spPr>
      </p:pic>
      <p:pic>
        <p:nvPicPr>
          <p:cNvPr id="5" name="Espace réservé du contenu 4" descr="9782010023545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8887" y="1600200"/>
            <a:ext cx="317722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Rudyard</a:t>
            </a:r>
            <a:r>
              <a:rPr lang="fr-FR" dirty="0" smtClean="0"/>
              <a:t> Kipling (1865-1936)</a:t>
            </a:r>
            <a:endParaRPr lang="fr-FR" dirty="0"/>
          </a:p>
        </p:txBody>
      </p:sp>
      <p:pic>
        <p:nvPicPr>
          <p:cNvPr id="7" name="Espace réservé du contenu 6" descr="Rudyard_Kipling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3750" y="1600200"/>
            <a:ext cx="2925499" cy="4525963"/>
          </a:xfrm>
        </p:spPr>
      </p:pic>
      <p:pic>
        <p:nvPicPr>
          <p:cNvPr id="8" name="Espace réservé du contenu 7" descr="9782011810250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87939" y="1600200"/>
            <a:ext cx="315912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Herbert George Wells (1866-1946)</a:t>
            </a:r>
            <a:endParaRPr lang="fr-FR" dirty="0"/>
          </a:p>
        </p:txBody>
      </p:sp>
      <p:pic>
        <p:nvPicPr>
          <p:cNvPr id="5" name="Espace réservé du contenu 4" descr="H.G._Wells_by_Beresford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5639" y="1600200"/>
            <a:ext cx="3241721" cy="4525963"/>
          </a:xfrm>
        </p:spPr>
      </p:pic>
      <p:pic>
        <p:nvPicPr>
          <p:cNvPr id="6" name="Espace réservé du contenu 5" descr="9782377350285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6133" y="1600200"/>
            <a:ext cx="27427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Jack London (1876-1916)</a:t>
            </a:r>
            <a:endParaRPr lang="fr-FR" dirty="0"/>
          </a:p>
        </p:txBody>
      </p:sp>
      <p:pic>
        <p:nvPicPr>
          <p:cNvPr id="7" name="Espace réservé du contenu 6" descr="JackLondon02.jpe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5838" y="1600200"/>
            <a:ext cx="3281323" cy="4525963"/>
          </a:xfrm>
        </p:spPr>
      </p:pic>
      <p:pic>
        <p:nvPicPr>
          <p:cNvPr id="8" name="Espace réservé du contenu 7" descr="9782081314771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15000" y="2501106"/>
            <a:ext cx="1905000" cy="2724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Jack London (1876-1916)</a:t>
            </a:r>
            <a:endParaRPr lang="fr-FR" dirty="0"/>
          </a:p>
        </p:txBody>
      </p:sp>
      <p:pic>
        <p:nvPicPr>
          <p:cNvPr id="5" name="Espace réservé du contenu 4" descr="640_gettyimages-51536006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01140" y="2822289"/>
            <a:ext cx="1950720" cy="2081784"/>
          </a:xfrm>
        </p:spPr>
      </p:pic>
      <p:pic>
        <p:nvPicPr>
          <p:cNvPr id="6" name="Espace réservé du contenu 5" descr="9782070651900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92465" y="1600200"/>
            <a:ext cx="315007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J.J.R. Tolkien (1892-1973)</a:t>
            </a:r>
            <a:endParaRPr lang="fr-FR" dirty="0"/>
          </a:p>
        </p:txBody>
      </p:sp>
      <p:pic>
        <p:nvPicPr>
          <p:cNvPr id="5" name="Espace réservé du contenu 4" descr="Tolkien_191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2028" y="1600200"/>
            <a:ext cx="3128943" cy="4525963"/>
          </a:xfrm>
        </p:spPr>
      </p:pic>
      <p:pic>
        <p:nvPicPr>
          <p:cNvPr id="6" name="Espace réservé du contenu 5" descr="9782013971362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8887" y="1600200"/>
            <a:ext cx="317722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Aldous Huxley (1894-1963)</a:t>
            </a:r>
            <a:endParaRPr lang="fr-FR" dirty="0"/>
          </a:p>
        </p:txBody>
      </p:sp>
      <p:pic>
        <p:nvPicPr>
          <p:cNvPr id="5" name="Espace réservé du contenu 4" descr="Aldous_Huxley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19250" y="2715419"/>
            <a:ext cx="1714500" cy="2295525"/>
          </a:xfrm>
        </p:spPr>
      </p:pic>
      <p:pic>
        <p:nvPicPr>
          <p:cNvPr id="6" name="Espace réservé du contenu 5" descr="9782266283038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87081" y="1600200"/>
            <a:ext cx="276083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John Steinbeck (1902-1968)</a:t>
            </a:r>
            <a:endParaRPr lang="fr-FR" dirty="0"/>
          </a:p>
        </p:txBody>
      </p:sp>
      <p:pic>
        <p:nvPicPr>
          <p:cNvPr id="7" name="Espace réservé du contenu 6" descr="9782070306473FS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7763" y="1600200"/>
            <a:ext cx="2697474" cy="4525963"/>
          </a:xfrm>
        </p:spPr>
      </p:pic>
      <p:pic>
        <p:nvPicPr>
          <p:cNvPr id="8" name="Espace réservé du contenu 7" descr="John_Steinbeck_196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34000" y="1977231"/>
            <a:ext cx="2667000" cy="3771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auteurs anonymes</a:t>
            </a:r>
            <a:endParaRPr lang="fr-FR" dirty="0"/>
          </a:p>
        </p:txBody>
      </p:sp>
      <p:pic>
        <p:nvPicPr>
          <p:cNvPr id="7" name="Espace réservé du contenu 6" descr="9782070612758FS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0" y="2501106"/>
            <a:ext cx="1905000" cy="2724150"/>
          </a:xfrm>
        </p:spPr>
      </p:pic>
      <p:pic>
        <p:nvPicPr>
          <p:cNvPr id="8" name="Espace réservé du contenu 7" descr="renard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15000" y="2505869"/>
            <a:ext cx="1905000" cy="2714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Georges Orwell (1903-1950)</a:t>
            </a:r>
            <a:endParaRPr lang="fr-FR" dirty="0"/>
          </a:p>
        </p:txBody>
      </p:sp>
      <p:pic>
        <p:nvPicPr>
          <p:cNvPr id="5" name="Espace réservé du contenu 4" descr="George_Orwell_press_photo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7300" y="2208117"/>
            <a:ext cx="2438400" cy="3310128"/>
          </a:xfrm>
        </p:spPr>
      </p:pic>
      <p:pic>
        <p:nvPicPr>
          <p:cNvPr id="6" name="Espace réservé du contenu 5" descr="9782070375165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6133" y="1600200"/>
            <a:ext cx="27427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Anne Frank (1929-1945)</a:t>
            </a:r>
            <a:endParaRPr lang="fr-FR" dirty="0"/>
          </a:p>
        </p:txBody>
      </p:sp>
      <p:pic>
        <p:nvPicPr>
          <p:cNvPr id="5" name="Espace réservé du contenu 4" descr="800px-AnneFrankSchoolPhoto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0921" y="1600200"/>
            <a:ext cx="2811157" cy="4525963"/>
          </a:xfrm>
        </p:spPr>
      </p:pic>
      <p:pic>
        <p:nvPicPr>
          <p:cNvPr id="6" name="Espace réservé du contenu 5" descr="afrank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68977" y="1600200"/>
            <a:ext cx="279704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Littérature jeunesse</a:t>
            </a:r>
            <a:endParaRPr lang="fr-FR" dirty="0"/>
          </a:p>
        </p:txBody>
      </p:sp>
      <p:pic>
        <p:nvPicPr>
          <p:cNvPr id="4" name="Espace réservé du contenu 3" descr="roald-dahl-1-750x37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5" y="2168525"/>
            <a:ext cx="7143750" cy="3571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Fred </a:t>
            </a:r>
            <a:r>
              <a:rPr lang="fr-FR" dirty="0" err="1" smtClean="0"/>
              <a:t>Uhlman</a:t>
            </a:r>
            <a:r>
              <a:rPr lang="fr-FR" dirty="0" smtClean="0"/>
              <a:t> (1901-1985)</a:t>
            </a:r>
            <a:endParaRPr lang="fr-FR" dirty="0"/>
          </a:p>
        </p:txBody>
      </p:sp>
      <p:pic>
        <p:nvPicPr>
          <p:cNvPr id="8" name="Espace réservé du contenu 7" descr="AVT_Fred-Uhlman_467.jpe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3000" y="1958181"/>
            <a:ext cx="2667000" cy="3810000"/>
          </a:xfrm>
        </p:spPr>
      </p:pic>
      <p:pic>
        <p:nvPicPr>
          <p:cNvPr id="9" name="Espace réservé du contenu 8" descr="9782070374632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23289" y="1600200"/>
            <a:ext cx="268842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Roald</a:t>
            </a:r>
            <a:r>
              <a:rPr lang="fr-FR" dirty="0" smtClean="0"/>
              <a:t> Dahl (1916-1990)</a:t>
            </a:r>
            <a:endParaRPr lang="fr-FR" dirty="0"/>
          </a:p>
        </p:txBody>
      </p:sp>
      <p:pic>
        <p:nvPicPr>
          <p:cNvPr id="5" name="Espace réservé du contenu 4" descr="Roald_Dahl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0998" y="1600200"/>
            <a:ext cx="3351004" cy="4525963"/>
          </a:xfrm>
        </p:spPr>
      </p:pic>
      <p:pic>
        <p:nvPicPr>
          <p:cNvPr id="6" name="Espace réservé du contenu 5" descr="9782070601578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96991" y="1600200"/>
            <a:ext cx="314101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Roald</a:t>
            </a:r>
            <a:r>
              <a:rPr lang="fr-FR" dirty="0" smtClean="0"/>
              <a:t> Dahl (1916-1990)</a:t>
            </a:r>
            <a:endParaRPr lang="fr-FR" dirty="0"/>
          </a:p>
        </p:txBody>
      </p:sp>
      <p:pic>
        <p:nvPicPr>
          <p:cNvPr id="5" name="Espace réservé du contenu 4" descr="bbg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5991" y="1600200"/>
            <a:ext cx="3141018" cy="4525963"/>
          </a:xfrm>
        </p:spPr>
      </p:pic>
      <p:pic>
        <p:nvPicPr>
          <p:cNvPr id="6" name="Espace réservé du contenu 5" descr="mb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96991" y="1600200"/>
            <a:ext cx="314101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Pierre </a:t>
            </a:r>
            <a:r>
              <a:rPr lang="fr-FR" dirty="0" err="1" smtClean="0"/>
              <a:t>Gripari</a:t>
            </a:r>
            <a:r>
              <a:rPr lang="fr-FR" dirty="0" smtClean="0"/>
              <a:t> (1925-1990)</a:t>
            </a:r>
            <a:endParaRPr lang="fr-FR" dirty="0"/>
          </a:p>
        </p:txBody>
      </p:sp>
      <p:pic>
        <p:nvPicPr>
          <p:cNvPr id="4" name="Espace réservé du contenu 3" descr="9782070577071FS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8142" y="1600200"/>
            <a:ext cx="3267716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Annie </a:t>
            </a:r>
            <a:r>
              <a:rPr lang="fr-FR" dirty="0" err="1" smtClean="0"/>
              <a:t>Ernaux</a:t>
            </a:r>
            <a:r>
              <a:rPr lang="fr-FR" dirty="0" smtClean="0"/>
              <a:t> (1940-)</a:t>
            </a:r>
            <a:endParaRPr lang="fr-FR" dirty="0"/>
          </a:p>
        </p:txBody>
      </p:sp>
      <p:pic>
        <p:nvPicPr>
          <p:cNvPr id="6" name="Espace réservé du contenu 5" descr="1280px-Annie_Ernau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5780" y="2563209"/>
            <a:ext cx="3901440" cy="2599944"/>
          </a:xfrm>
        </p:spPr>
      </p:pic>
      <p:pic>
        <p:nvPicPr>
          <p:cNvPr id="7" name="Espace réservé du contenu 6" descr="9782070377220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6133" y="1600200"/>
            <a:ext cx="27427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Pierre-Marie </a:t>
            </a:r>
            <a:r>
              <a:rPr lang="fr-FR" dirty="0" err="1" smtClean="0"/>
              <a:t>Beaude</a:t>
            </a:r>
            <a:r>
              <a:rPr lang="fr-FR" dirty="0" smtClean="0"/>
              <a:t> (1943-)</a:t>
            </a:r>
            <a:endParaRPr lang="fr-FR" dirty="0"/>
          </a:p>
        </p:txBody>
      </p:sp>
      <p:pic>
        <p:nvPicPr>
          <p:cNvPr id="7" name="Espace réservé du contenu 6" descr="AVT_Pierre-Marie-Beaude_9058.jpe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346463"/>
            <a:ext cx="4038600" cy="3033437"/>
          </a:xfrm>
        </p:spPr>
      </p:pic>
      <p:pic>
        <p:nvPicPr>
          <p:cNvPr id="8" name="Espace réservé du contenu 7" descr="9782070627615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15000" y="2496344"/>
            <a:ext cx="1905000" cy="2733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Michael </a:t>
            </a:r>
            <a:r>
              <a:rPr lang="fr-FR" dirty="0" err="1" smtClean="0"/>
              <a:t>Morpurgo</a:t>
            </a:r>
            <a:r>
              <a:rPr lang="fr-FR" dirty="0" smtClean="0"/>
              <a:t> (1943-)</a:t>
            </a:r>
            <a:endParaRPr lang="fr-FR" dirty="0"/>
          </a:p>
        </p:txBody>
      </p:sp>
      <p:pic>
        <p:nvPicPr>
          <p:cNvPr id="6" name="Espace réservé du contenu 5" descr="800px-Michael_Morpurgo_20090315_Salon_du_livre_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0356" y="1600200"/>
            <a:ext cx="3012288" cy="4525963"/>
          </a:xfrm>
        </p:spPr>
      </p:pic>
      <p:pic>
        <p:nvPicPr>
          <p:cNvPr id="7" name="Espace réservé du contenu 6" descr="9782070544974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96991" y="1600200"/>
            <a:ext cx="314101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Jean de La Fontaine (1621-1695)</a:t>
            </a:r>
            <a:endParaRPr lang="fr-FR" dirty="0"/>
          </a:p>
        </p:txBody>
      </p:sp>
      <p:pic>
        <p:nvPicPr>
          <p:cNvPr id="5" name="Espace réservé du contenu 4" descr="Jean_de_La_Fontaine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7193" y="2217258"/>
            <a:ext cx="2578613" cy="3291847"/>
          </a:xfrm>
        </p:spPr>
      </p:pic>
      <p:pic>
        <p:nvPicPr>
          <p:cNvPr id="6" name="Espace réservé du contenu 5" descr="9782070627592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96991" y="1600200"/>
            <a:ext cx="314101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Michael </a:t>
            </a:r>
            <a:r>
              <a:rPr lang="fr-FR" dirty="0" err="1" smtClean="0"/>
              <a:t>Morpurgo</a:t>
            </a:r>
            <a:r>
              <a:rPr lang="fr-FR" dirty="0" smtClean="0"/>
              <a:t> (1943-)</a:t>
            </a:r>
            <a:endParaRPr lang="fr-FR" dirty="0"/>
          </a:p>
        </p:txBody>
      </p:sp>
      <p:pic>
        <p:nvPicPr>
          <p:cNvPr id="5" name="Espace réservé du contenu 4" descr="cdg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7672" y="1600200"/>
            <a:ext cx="3077655" cy="4525963"/>
          </a:xfrm>
        </p:spPr>
      </p:pic>
      <p:pic>
        <p:nvPicPr>
          <p:cNvPr id="6" name="Espace réservé du contenu 5" descr="lra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01517" y="1600200"/>
            <a:ext cx="313196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Kathryn </a:t>
            </a:r>
            <a:r>
              <a:rPr lang="fr-FR" dirty="0" err="1" smtClean="0"/>
              <a:t>Lasky</a:t>
            </a:r>
            <a:r>
              <a:rPr lang="fr-FR" dirty="0" smtClean="0"/>
              <a:t> (1944-)</a:t>
            </a:r>
            <a:endParaRPr lang="fr-FR" dirty="0"/>
          </a:p>
        </p:txBody>
      </p:sp>
      <p:pic>
        <p:nvPicPr>
          <p:cNvPr id="5" name="Espace réservé du contenu 4" descr="31W04EaeKVL._UX250_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5875" y="2067719"/>
            <a:ext cx="2381250" cy="3590925"/>
          </a:xfrm>
        </p:spPr>
      </p:pic>
      <p:pic>
        <p:nvPicPr>
          <p:cNvPr id="6" name="Espace réservé du contenu 5" descr="9782266280310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87081" y="1600200"/>
            <a:ext cx="276083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Michel Quint (1949-)</a:t>
            </a:r>
            <a:endParaRPr lang="fr-FR" dirty="0"/>
          </a:p>
        </p:txBody>
      </p:sp>
      <p:pic>
        <p:nvPicPr>
          <p:cNvPr id="5" name="Espace réservé du contenu 4" descr="800px-Michel_Quint-Nancy_20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57505" y="2944186"/>
            <a:ext cx="1837990" cy="1837990"/>
          </a:xfrm>
        </p:spPr>
      </p:pic>
      <p:pic>
        <p:nvPicPr>
          <p:cNvPr id="6" name="Espace réservé du contenu 5" descr="9782070313495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96133" y="1600200"/>
            <a:ext cx="274273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Jean-Claude </a:t>
            </a:r>
            <a:r>
              <a:rPr lang="fr-FR" dirty="0" err="1" smtClean="0"/>
              <a:t>Mourlevat</a:t>
            </a:r>
            <a:r>
              <a:rPr lang="fr-FR" dirty="0" smtClean="0"/>
              <a:t> (1952-)</a:t>
            </a:r>
            <a:endParaRPr lang="fr-FR" dirty="0"/>
          </a:p>
        </p:txBody>
      </p:sp>
      <p:pic>
        <p:nvPicPr>
          <p:cNvPr id="5" name="Espace réservé du contenu 4" descr="9782070695768FS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9659" y="1600200"/>
            <a:ext cx="2733682" cy="4525963"/>
          </a:xfrm>
        </p:spPr>
      </p:pic>
      <p:pic>
        <p:nvPicPr>
          <p:cNvPr id="6" name="Espace réservé du contenu 5" descr="Mourlevat.IMG_937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J. K. </a:t>
            </a:r>
            <a:r>
              <a:rPr lang="fr-FR" dirty="0" err="1" smtClean="0"/>
              <a:t>Rowling</a:t>
            </a:r>
            <a:r>
              <a:rPr lang="fr-FR" dirty="0" smtClean="0"/>
              <a:t> (1965-)</a:t>
            </a:r>
            <a:endParaRPr lang="fr-FR" dirty="0"/>
          </a:p>
        </p:txBody>
      </p:sp>
      <p:pic>
        <p:nvPicPr>
          <p:cNvPr id="7" name="Espace réservé du contenu 6" descr="9782070643028FS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0" y="2496344"/>
            <a:ext cx="1905000" cy="2733675"/>
          </a:xfrm>
        </p:spPr>
      </p:pic>
      <p:pic>
        <p:nvPicPr>
          <p:cNvPr id="8" name="Espace réservé du contenu 7" descr="J._K._Rowling_201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48300" y="2360517"/>
            <a:ext cx="2438400" cy="30053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Eoin</a:t>
            </a:r>
            <a:r>
              <a:rPr lang="fr-FR" dirty="0" smtClean="0"/>
              <a:t> </a:t>
            </a:r>
            <a:r>
              <a:rPr lang="fr-FR" dirty="0" err="1" smtClean="0"/>
              <a:t>Colfer</a:t>
            </a:r>
            <a:r>
              <a:rPr lang="fr-FR" dirty="0" smtClean="0"/>
              <a:t> (1965-)</a:t>
            </a:r>
            <a:endParaRPr lang="fr-FR" dirty="0"/>
          </a:p>
        </p:txBody>
      </p:sp>
      <p:pic>
        <p:nvPicPr>
          <p:cNvPr id="5" name="Espace réservé du contenu 4" descr="9782070612482FS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5991" y="1600200"/>
            <a:ext cx="3141018" cy="4525963"/>
          </a:xfrm>
        </p:spPr>
      </p:pic>
      <p:pic>
        <p:nvPicPr>
          <p:cNvPr id="6" name="Espace réservé du contenu 5" descr="800px-Eoin_Colfe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47607" y="2034381"/>
            <a:ext cx="2439785" cy="3657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John Boyne (1971-)</a:t>
            </a:r>
            <a:endParaRPr lang="fr-FR" dirty="0"/>
          </a:p>
        </p:txBody>
      </p:sp>
      <p:pic>
        <p:nvPicPr>
          <p:cNvPr id="5" name="Espace réservé du contenu 4" descr="gpr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5991" y="1600200"/>
            <a:ext cx="3141018" cy="4525963"/>
          </a:xfrm>
        </p:spPr>
      </p:pic>
      <p:pic>
        <p:nvPicPr>
          <p:cNvPr id="6" name="Espace réservé du contenu 5" descr="1024px-John_Boyne_in_Dublin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117985"/>
            <a:ext cx="4038600" cy="34903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Robert </a:t>
            </a:r>
            <a:r>
              <a:rPr lang="fr-FR" dirty="0" err="1" smtClean="0"/>
              <a:t>Muchamore</a:t>
            </a:r>
            <a:r>
              <a:rPr lang="fr-FR" dirty="0" smtClean="0"/>
              <a:t> (1972-)</a:t>
            </a:r>
            <a:endParaRPr lang="fr-FR" dirty="0"/>
          </a:p>
        </p:txBody>
      </p:sp>
      <p:pic>
        <p:nvPicPr>
          <p:cNvPr id="5" name="Espace réservé du contenu 4" descr="cherub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7887" y="1600200"/>
            <a:ext cx="3177226" cy="4525963"/>
          </a:xfrm>
        </p:spPr>
      </p:pic>
      <p:pic>
        <p:nvPicPr>
          <p:cNvPr id="6" name="Espace réservé du contenu 5" descr="Robert_Muchamore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49443" y="1600200"/>
            <a:ext cx="363611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Timothée de </a:t>
            </a:r>
            <a:r>
              <a:rPr lang="fr-FR" dirty="0" err="1" smtClean="0"/>
              <a:t>Fombelle</a:t>
            </a:r>
            <a:r>
              <a:rPr lang="fr-FR" dirty="0" smtClean="0"/>
              <a:t> (1973-)</a:t>
            </a:r>
            <a:endParaRPr lang="fr-FR" dirty="0"/>
          </a:p>
        </p:txBody>
      </p:sp>
      <p:pic>
        <p:nvPicPr>
          <p:cNvPr id="5" name="Espace réservé du contenu 4" descr="1280px-Timothee_de_Fombelle_20100329_Salon_du_livre_de_Paris_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517507"/>
            <a:ext cx="4038600" cy="2691348"/>
          </a:xfrm>
        </p:spPr>
      </p:pic>
      <p:pic>
        <p:nvPicPr>
          <p:cNvPr id="6" name="Espace réservé du contenu 5" descr="9782070629459FS.gif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96991" y="1600200"/>
            <a:ext cx="314101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peu de poésie</a:t>
            </a:r>
            <a:endParaRPr lang="fr-FR" dirty="0"/>
          </a:p>
        </p:txBody>
      </p:sp>
      <p:pic>
        <p:nvPicPr>
          <p:cNvPr id="7" name="Espace réservé du contenu 6" descr="Moisdelapoesie-photo-1-David-Morissette-Beaulieu-400x40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2049462"/>
            <a:ext cx="381000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Molière (1622-1673)</a:t>
            </a:r>
            <a:endParaRPr lang="fr-FR" dirty="0"/>
          </a:p>
        </p:txBody>
      </p:sp>
      <p:pic>
        <p:nvPicPr>
          <p:cNvPr id="5" name="Espace réservé du contenu 4" descr="9782081273139FS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1465" y="1600200"/>
            <a:ext cx="3150070" cy="4525963"/>
          </a:xfrm>
        </p:spPr>
      </p:pic>
      <p:pic>
        <p:nvPicPr>
          <p:cNvPr id="6" name="Espace réservé du contenu 5" descr="Molière_-_Nicolas_Mignard_(1658)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6599" y="1600200"/>
            <a:ext cx="354180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Joachim Du Bellay (1522-1560)</a:t>
            </a:r>
            <a:endParaRPr lang="fr-FR" dirty="0"/>
          </a:p>
        </p:txBody>
      </p:sp>
      <p:pic>
        <p:nvPicPr>
          <p:cNvPr id="7" name="Espace réservé du contenu 6" descr="Joachim_du_Bellay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53743" y="2468654"/>
            <a:ext cx="1845514" cy="2789054"/>
          </a:xfrm>
        </p:spPr>
      </p:pic>
      <p:pic>
        <p:nvPicPr>
          <p:cNvPr id="8" name="Espace réservé du contenu 7" descr="du-bellay-sc3a9pi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84545" y="1600200"/>
            <a:ext cx="356591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Pierre de Ronsard (1524-1585)</a:t>
            </a:r>
            <a:endParaRPr lang="fr-FR" dirty="0"/>
          </a:p>
        </p:txBody>
      </p:sp>
      <p:pic>
        <p:nvPicPr>
          <p:cNvPr id="5" name="Espace réservé du contenu 4" descr="PierredeRonsard162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30020" y="2661761"/>
            <a:ext cx="2092960" cy="2402840"/>
          </a:xfrm>
        </p:spPr>
      </p:pic>
      <p:pic>
        <p:nvPicPr>
          <p:cNvPr id="6" name="Espace réservé du contenu 5" descr="Nz3e1SMVSHL6DEBeHnOyX1IMAy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48264" y="1600200"/>
            <a:ext cx="3038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Alphonse </a:t>
            </a:r>
            <a:r>
              <a:rPr lang="fr-FR" dirty="0" smtClean="0"/>
              <a:t>d</a:t>
            </a:r>
            <a:r>
              <a:rPr lang="fr-FR" dirty="0" smtClean="0"/>
              <a:t>e Lamartine (1790-1869)</a:t>
            </a:r>
            <a:endParaRPr lang="fr-FR" dirty="0"/>
          </a:p>
        </p:txBody>
      </p:sp>
      <p:pic>
        <p:nvPicPr>
          <p:cNvPr id="5" name="Espace réservé du contenu 4" descr="Lamartine,_par_Decaisn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0954" y="1600200"/>
            <a:ext cx="2971092" cy="4525963"/>
          </a:xfrm>
        </p:spPr>
      </p:pic>
      <p:pic>
        <p:nvPicPr>
          <p:cNvPr id="6" name="Espace réservé du contenu 5" descr="poesie-lamartine-isolement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Alfred de Vigny (1797-1863)</a:t>
            </a:r>
            <a:endParaRPr lang="fr-FR" dirty="0"/>
          </a:p>
        </p:txBody>
      </p:sp>
      <p:pic>
        <p:nvPicPr>
          <p:cNvPr id="5" name="Espace réservé du contenu 4" descr="800px-Félix_Nadar_1820-1910_Alfred_de_Vigny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1669" y="1600200"/>
            <a:ext cx="3309662" cy="4525963"/>
          </a:xfrm>
        </p:spPr>
      </p:pic>
      <p:pic>
        <p:nvPicPr>
          <p:cNvPr id="6" name="Espace réservé du contenu 5" descr="xsOX4gpSkbBybl95NWxTOLfF3A8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1813" y="1600200"/>
            <a:ext cx="263137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Victor Hugo (1802-1885)</a:t>
            </a:r>
            <a:endParaRPr lang="fr-FR" dirty="0"/>
          </a:p>
        </p:txBody>
      </p:sp>
      <p:pic>
        <p:nvPicPr>
          <p:cNvPr id="5" name="Espace réservé du contenu 4" descr="Victor_Hugo_00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5010" y="1600200"/>
            <a:ext cx="3402980" cy="4525963"/>
          </a:xfrm>
        </p:spPr>
      </p:pic>
      <p:pic>
        <p:nvPicPr>
          <p:cNvPr id="8" name="Espace réservé du contenu 7" descr="hugo-printemps-pic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18392"/>
            <a:ext cx="4038600" cy="40895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Alfred de Musset (1810-1857)</a:t>
            </a:r>
            <a:endParaRPr lang="fr-FR" dirty="0"/>
          </a:p>
        </p:txBody>
      </p:sp>
      <p:pic>
        <p:nvPicPr>
          <p:cNvPr id="5" name="Espace réservé du contenu 4" descr="Alfred_de_musset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3273" y="1600200"/>
            <a:ext cx="3126453" cy="4525963"/>
          </a:xfrm>
        </p:spPr>
      </p:pic>
      <p:pic>
        <p:nvPicPr>
          <p:cNvPr id="6" name="Espace réservé du contenu 5" descr="tristesse-pic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99971" y="1600200"/>
            <a:ext cx="293505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Charles Baudelaire (1821-1867)</a:t>
            </a:r>
            <a:endParaRPr lang="fr-FR" dirty="0"/>
          </a:p>
        </p:txBody>
      </p:sp>
      <p:pic>
        <p:nvPicPr>
          <p:cNvPr id="6" name="Espace réservé du contenu 5" descr="800px-Étienne_Carjat,_Portrait_of_Charles_Baudelaire,_circa_186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2263" y="1600200"/>
            <a:ext cx="3588474" cy="4525963"/>
          </a:xfrm>
        </p:spPr>
      </p:pic>
      <p:pic>
        <p:nvPicPr>
          <p:cNvPr id="7" name="Espace réservé du contenu 6" descr="2016-2017_poesie_voyage_Baudelaire_Albatro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714278"/>
            <a:ext cx="4038600" cy="42978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Paul Verlaine (1844-1896)</a:t>
            </a:r>
            <a:endParaRPr lang="fr-FR" dirty="0"/>
          </a:p>
        </p:txBody>
      </p:sp>
      <p:pic>
        <p:nvPicPr>
          <p:cNvPr id="5" name="Espace réservé du contenu 4" descr="Paul_Verlaine_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0936" y="1600200"/>
            <a:ext cx="3711128" cy="4525963"/>
          </a:xfrm>
        </p:spPr>
      </p:pic>
      <p:pic>
        <p:nvPicPr>
          <p:cNvPr id="6" name="Espace réservé du contenu 5" descr="8787e8232eddbb2b68a2317de1be242b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682610"/>
            <a:ext cx="4038600" cy="43611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Arthur Rimbaud (1854-1891)</a:t>
            </a:r>
            <a:endParaRPr lang="fr-FR" dirty="0"/>
          </a:p>
        </p:txBody>
      </p:sp>
      <p:pic>
        <p:nvPicPr>
          <p:cNvPr id="5" name="Espace réservé du contenu 4" descr="Rimbaud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7255" y="1600200"/>
            <a:ext cx="3438489" cy="4525963"/>
          </a:xfrm>
        </p:spPr>
      </p:pic>
      <p:pic>
        <p:nvPicPr>
          <p:cNvPr id="6" name="Espace réservé du contenu 5" descr="65feee8688e1d01435ef1d31421e3e17--french-poems-ver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2066" y="1857364"/>
            <a:ext cx="3094328" cy="39728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Guillaume apollinaire (1880-1918)</a:t>
            </a:r>
            <a:endParaRPr lang="fr-FR" dirty="0"/>
          </a:p>
        </p:txBody>
      </p:sp>
      <p:pic>
        <p:nvPicPr>
          <p:cNvPr id="6" name="Espace réservé du contenu 5" descr="800px-Guillaume_Apollinaire_foto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7300" y="2008473"/>
            <a:ext cx="2438400" cy="3709416"/>
          </a:xfrm>
        </p:spPr>
      </p:pic>
      <p:pic>
        <p:nvPicPr>
          <p:cNvPr id="7" name="Espace réservé du contenu 6" descr="jpg_8-texte4-calligrammeChapeau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72050" y="1958181"/>
            <a:ext cx="339090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Charles Perrault (1628-1703)</a:t>
            </a:r>
            <a:endParaRPr lang="fr-FR" dirty="0"/>
          </a:p>
        </p:txBody>
      </p:sp>
      <p:pic>
        <p:nvPicPr>
          <p:cNvPr id="5" name="Espace réservé du contenu 4" descr="9782070627639FS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1465" y="1600200"/>
            <a:ext cx="3150070" cy="4525963"/>
          </a:xfrm>
        </p:spPr>
      </p:pic>
      <p:pic>
        <p:nvPicPr>
          <p:cNvPr id="6" name="Espace réservé du contenu 5" descr="ChPerrault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7818" y="1773262"/>
            <a:ext cx="2571768" cy="41038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Paul Eluard (1895-1952)</a:t>
            </a:r>
            <a:endParaRPr lang="fr-FR" dirty="0"/>
          </a:p>
        </p:txBody>
      </p:sp>
      <p:pic>
        <p:nvPicPr>
          <p:cNvPr id="5" name="Espace réservé du contenu 4" descr="Paul_Eluard_vers_191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83302"/>
            <a:ext cx="4038600" cy="4159758"/>
          </a:xfrm>
        </p:spPr>
      </p:pic>
      <p:pic>
        <p:nvPicPr>
          <p:cNvPr id="6" name="Espace réservé du contenu 5" descr="57d66cacb5d4d4ea70e14404700f2e7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46784" y="1600200"/>
            <a:ext cx="364143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Louis Aragon (1897-1982)</a:t>
            </a:r>
            <a:endParaRPr lang="fr-FR" dirty="0"/>
          </a:p>
        </p:txBody>
      </p:sp>
      <p:pic>
        <p:nvPicPr>
          <p:cNvPr id="5" name="Espace réservé du contenu 4" descr="Portrait_Aragon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9673" y="1600200"/>
            <a:ext cx="3653653" cy="4525963"/>
          </a:xfrm>
        </p:spPr>
      </p:pic>
      <p:pic>
        <p:nvPicPr>
          <p:cNvPr id="6" name="Espace réservé du contenu 5" descr="4720151.2125b0f4.64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29190" y="1407290"/>
            <a:ext cx="3286148" cy="46426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Jacques Prévert (1900-1977)</a:t>
            </a:r>
            <a:endParaRPr lang="fr-FR" dirty="0"/>
          </a:p>
        </p:txBody>
      </p:sp>
      <p:pic>
        <p:nvPicPr>
          <p:cNvPr id="5" name="Espace réservé du contenu 4" descr="Jacques_Prévert_en_1961_dans_le_film_Mon_frère_Jacques_par_Pierre_Prévert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650" y="2447131"/>
            <a:ext cx="3441700" cy="2832100"/>
          </a:xfrm>
        </p:spPr>
      </p:pic>
      <p:pic>
        <p:nvPicPr>
          <p:cNvPr id="6" name="Espace réservé du contenu 5" descr="48a4367d8b6742b3eb5e5cca3f041345--french-poems-jacques-prévert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Raymond Queneau (1903-1976)</a:t>
            </a:r>
            <a:endParaRPr lang="fr-FR" dirty="0"/>
          </a:p>
        </p:txBody>
      </p:sp>
      <p:pic>
        <p:nvPicPr>
          <p:cNvPr id="5" name="Espace réservé du contenu 4" descr="Raymond-Queneau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7262" y="1958181"/>
            <a:ext cx="3038475" cy="3810000"/>
          </a:xfrm>
        </p:spPr>
      </p:pic>
      <p:pic>
        <p:nvPicPr>
          <p:cNvPr id="6" name="Espace réservé du contenu 5" descr="0378f3ffd9010a527294be7546747abb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24437" y="1881981"/>
            <a:ext cx="3286125" cy="396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Bonne lecture</a:t>
            </a:r>
            <a:endParaRPr lang="fr-FR" dirty="0"/>
          </a:p>
        </p:txBody>
      </p:sp>
      <p:pic>
        <p:nvPicPr>
          <p:cNvPr id="7" name="Espace réservé du contenu 6" descr="jeanne-rij-rousseau-le-lecteu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937" y="1716087"/>
            <a:ext cx="3286125" cy="447675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304</TotalTime>
  <Words>469</Words>
  <Application>Microsoft Office PowerPoint</Application>
  <PresentationFormat>Affichage à l'écran (4:3)</PresentationFormat>
  <Paragraphs>94</Paragraphs>
  <Slides>94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94</vt:i4>
      </vt:variant>
    </vt:vector>
  </HeadingPairs>
  <TitlesOfParts>
    <vt:vector size="95" baseType="lpstr">
      <vt:lpstr>Apex</vt:lpstr>
      <vt:lpstr>Petite bibliothèque idéale…</vt:lpstr>
      <vt:lpstr>« Je ne sais pas quoi lire! »</vt:lpstr>
      <vt:lpstr>Diapositive 3</vt:lpstr>
      <vt:lpstr>Les classiques de la littérature française</vt:lpstr>
      <vt:lpstr>Chrétien de Troyes (1130-1190?)</vt:lpstr>
      <vt:lpstr>Des auteurs anonymes</vt:lpstr>
      <vt:lpstr>Jean de La Fontaine (1621-1695)</vt:lpstr>
      <vt:lpstr>Molière (1622-1673)</vt:lpstr>
      <vt:lpstr>Charles Perrault (1628-1703)</vt:lpstr>
      <vt:lpstr>Honoré de Balzac (1799-1850)</vt:lpstr>
      <vt:lpstr>Honoré de Balzac (1799-1850)</vt:lpstr>
      <vt:lpstr>Alexandre Dumas (1802-1870)</vt:lpstr>
      <vt:lpstr>Alexandre Dumas (1802-1870)</vt:lpstr>
      <vt:lpstr>Victor Hugo (1802-1885)</vt:lpstr>
      <vt:lpstr>Victor Hugo (1802-1885)</vt:lpstr>
      <vt:lpstr>Victor Hugo (1802-1885)</vt:lpstr>
      <vt:lpstr>Prosper Mérimée (1803-1870)</vt:lpstr>
      <vt:lpstr>Théophile Gautier (1811-1872)</vt:lpstr>
      <vt:lpstr>Jules Verne (1828-1905)</vt:lpstr>
      <vt:lpstr>Jules Verne (2)</vt:lpstr>
      <vt:lpstr>Hector Malot (1830-1907)</vt:lpstr>
      <vt:lpstr>Alphonse Daudet (1840-1897)</vt:lpstr>
      <vt:lpstr>Emile Zola (1840-1902)</vt:lpstr>
      <vt:lpstr>Emile Zola (1840-1902)</vt:lpstr>
      <vt:lpstr>Guy de Maupassant (1850-1893)</vt:lpstr>
      <vt:lpstr>Guy de Maupassant (1850-1893)</vt:lpstr>
      <vt:lpstr>Maurice Leblanc (1864-1941)</vt:lpstr>
      <vt:lpstr>Gaston Leroux (1868-1927)</vt:lpstr>
      <vt:lpstr>Gaston Leroux (1868-1927)</vt:lpstr>
      <vt:lpstr>Antoine de Saint-Exupéry (1900-1944)</vt:lpstr>
      <vt:lpstr>Pierre Boulle (1912-1994)</vt:lpstr>
      <vt:lpstr>Michel Tournier (1924-2016)</vt:lpstr>
      <vt:lpstr>Joseph Joffo (1931-)</vt:lpstr>
      <vt:lpstr>Sébastien Japrisot (1931-2003)</vt:lpstr>
      <vt:lpstr>Daniel Pennac (1944-)</vt:lpstr>
      <vt:lpstr>Philippe Grimberg (1948-)</vt:lpstr>
      <vt:lpstr>Pierre Lemaître (1951-)</vt:lpstr>
      <vt:lpstr>La littérature étrangère</vt:lpstr>
      <vt:lpstr>Homère (viiie siècle av. J.-C.)</vt:lpstr>
      <vt:lpstr>Les textes fondateurs</vt:lpstr>
      <vt:lpstr>Les Frères Grimm</vt:lpstr>
      <vt:lpstr>James Fenimore Cooper (1789-1851)</vt:lpstr>
      <vt:lpstr>Mary Schelley (1797-1851)</vt:lpstr>
      <vt:lpstr>Hans Christian Andersen (1805-1875)</vt:lpstr>
      <vt:lpstr>Edgar Allan Poe (1809-1849)</vt:lpstr>
      <vt:lpstr>Charles Dickens (1812-1870)</vt:lpstr>
      <vt:lpstr>Herman Melville (1819-1891)</vt:lpstr>
      <vt:lpstr>Lewis Caroll (1832-1898)</vt:lpstr>
      <vt:lpstr>Mark Twain (1835-1910)</vt:lpstr>
      <vt:lpstr>Mark Twain (1835-1910)</vt:lpstr>
      <vt:lpstr>Robert Louis Stevenson (1850-1894)</vt:lpstr>
      <vt:lpstr>Arthur Conan Doyle (1859-1930)</vt:lpstr>
      <vt:lpstr>Rudyard Kipling (1865-1936)</vt:lpstr>
      <vt:lpstr>Herbert George Wells (1866-1946)</vt:lpstr>
      <vt:lpstr>Jack London (1876-1916)</vt:lpstr>
      <vt:lpstr>Jack London (1876-1916)</vt:lpstr>
      <vt:lpstr>J.J.R. Tolkien (1892-1973)</vt:lpstr>
      <vt:lpstr>Aldous Huxley (1894-1963)</vt:lpstr>
      <vt:lpstr>John Steinbeck (1902-1968)</vt:lpstr>
      <vt:lpstr>Georges Orwell (1903-1950)</vt:lpstr>
      <vt:lpstr>Anne Frank (1929-1945)</vt:lpstr>
      <vt:lpstr>Littérature jeunesse</vt:lpstr>
      <vt:lpstr>Fred Uhlman (1901-1985)</vt:lpstr>
      <vt:lpstr>Roald Dahl (1916-1990)</vt:lpstr>
      <vt:lpstr>Roald Dahl (1916-1990)</vt:lpstr>
      <vt:lpstr>Pierre Gripari (1925-1990)</vt:lpstr>
      <vt:lpstr>Annie Ernaux (1940-)</vt:lpstr>
      <vt:lpstr>Pierre-Marie Beaude (1943-)</vt:lpstr>
      <vt:lpstr>Michael Morpurgo (1943-)</vt:lpstr>
      <vt:lpstr>Michael Morpurgo (1943-)</vt:lpstr>
      <vt:lpstr>Kathryn Lasky (1944-)</vt:lpstr>
      <vt:lpstr>Michel Quint (1949-)</vt:lpstr>
      <vt:lpstr>Jean-Claude Mourlevat (1952-)</vt:lpstr>
      <vt:lpstr>J. K. Rowling (1965-)</vt:lpstr>
      <vt:lpstr>Eoin Colfer (1965-)</vt:lpstr>
      <vt:lpstr>John Boyne (1971-)</vt:lpstr>
      <vt:lpstr>Robert Muchamore (1972-)</vt:lpstr>
      <vt:lpstr>Timothée de Fombelle (1973-)</vt:lpstr>
      <vt:lpstr>Un peu de poésie</vt:lpstr>
      <vt:lpstr>Joachim Du Bellay (1522-1560)</vt:lpstr>
      <vt:lpstr>Pierre de Ronsard (1524-1585)</vt:lpstr>
      <vt:lpstr>Alphonse de Lamartine (1790-1869)</vt:lpstr>
      <vt:lpstr>Alfred de Vigny (1797-1863)</vt:lpstr>
      <vt:lpstr>Victor Hugo (1802-1885)</vt:lpstr>
      <vt:lpstr>Alfred de Musset (1810-1857)</vt:lpstr>
      <vt:lpstr>Charles Baudelaire (1821-1867)</vt:lpstr>
      <vt:lpstr>Paul Verlaine (1844-1896)</vt:lpstr>
      <vt:lpstr>Arthur Rimbaud (1854-1891)</vt:lpstr>
      <vt:lpstr>Guillaume apollinaire (1880-1918)</vt:lpstr>
      <vt:lpstr>Paul Eluard (1895-1952)</vt:lpstr>
      <vt:lpstr>Louis Aragon (1897-1982)</vt:lpstr>
      <vt:lpstr>Jacques Prévert (1900-1977)</vt:lpstr>
      <vt:lpstr>Raymond Queneau (1903-1976)</vt:lpstr>
      <vt:lpstr>Bonne lecture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Petite bibliothèque idéale…</dc:title>
  <dc:creator>jflaroumagne</dc:creator>
  <cp:lastModifiedBy>jflaroumagne</cp:lastModifiedBy>
  <cp:revision>62</cp:revision>
  <dcterms:created xsi:type="dcterms:W3CDTF">2017-10-02T12:31:41Z</dcterms:created>
  <dcterms:modified xsi:type="dcterms:W3CDTF">2017-10-03T10:15:49Z</dcterms:modified>
</cp:coreProperties>
</file>